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62" r:id="rId56"/>
    <p:sldId id="363" r:id="rId57"/>
    <p:sldId id="348" r:id="rId58"/>
    <p:sldId id="369" r:id="rId59"/>
    <p:sldId id="368" r:id="rId60"/>
    <p:sldId id="370" r:id="rId61"/>
    <p:sldId id="347" r:id="rId62"/>
    <p:sldId id="346" r:id="rId63"/>
    <p:sldId id="349" r:id="rId64"/>
    <p:sldId id="345" r:id="rId65"/>
    <p:sldId id="351" r:id="rId66"/>
    <p:sldId id="352" r:id="rId67"/>
    <p:sldId id="350" r:id="rId68"/>
    <p:sldId id="359" r:id="rId69"/>
    <p:sldId id="360" r:id="rId70"/>
    <p:sldId id="355" r:id="rId71"/>
    <p:sldId id="356" r:id="rId72"/>
    <p:sldId id="358" r:id="rId73"/>
    <p:sldId id="361" r:id="rId74"/>
    <p:sldId id="364" r:id="rId75"/>
    <p:sldId id="357" r:id="rId76"/>
    <p:sldId id="365" r:id="rId77"/>
    <p:sldId id="366" r:id="rId78"/>
    <p:sldId id="270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299" r:id="rId89"/>
    <p:sldId id="300" r:id="rId90"/>
    <p:sldId id="275" r:id="rId91"/>
    <p:sldId id="260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84779" autoAdjust="0"/>
  </p:normalViewPr>
  <p:slideViewPr>
    <p:cSldViewPr snapToGrid="0" snapToObjects="1">
      <p:cViewPr varScale="1">
        <p:scale>
          <a:sx n="95" d="100"/>
          <a:sy n="95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6845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1534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67754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1419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88599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04914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93371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95910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4818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0597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-0.618 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84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23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578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4937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8556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1A117C-368A-A24F-B323-3B67BCB2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043"/>
            <a:ext cx="4101107" cy="546814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8C7-56FA-C84D-A689-976E81A7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9" y="1239043"/>
            <a:ext cx="4101108" cy="5468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22BE8-B0FA-1040-BC5E-2AE2C989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1184277"/>
            <a:ext cx="395406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Sockpuppet</a:t>
            </a:r>
            <a:r>
              <a:rPr lang="en-US" dirty="0"/>
              <a:t> account changes (needs update)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9182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119182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262058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/>
          </a:bodyPr>
          <a:lstStyle/>
          <a:p>
            <a:r>
              <a:rPr lang="en-US" dirty="0"/>
              <a:t>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151728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108864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model: 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9D498-6031-7943-8F66-DBD0DEC8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7" y="1518439"/>
            <a:ext cx="3900488" cy="52006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D76A5-92B0-4845-9151-8AA11A53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928682"/>
            <a:ext cx="4093369" cy="545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A17C-C163-4541-8738-02E224E6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44" y="985835"/>
            <a:ext cx="409336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</a:t>
            </a:r>
            <a:r>
              <a:rPr lang="en-US" dirty="0" err="1"/>
              <a:t>Sockpuppet</a:t>
            </a:r>
            <a:r>
              <a:rPr lang="en-US" dirty="0"/>
              <a:t> account changes (need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333496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28E09-4A0C-644F-A67D-D8EC2924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619249"/>
            <a:ext cx="3499247" cy="46656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AC74-F162-3E43-8809-5884C4D9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0" y="1619250"/>
            <a:ext cx="3499247" cy="4665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78C7-D1C9-064D-9B36-E157AD61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92" y="1654969"/>
            <a:ext cx="349924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13400" y="1283776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910388" y="2416743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0091A-8EB8-0B47-BEA4-27884AC4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28" y="2362203"/>
            <a:ext cx="5472517" cy="1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56057-6954-D944-858B-4EFE394B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86769"/>
            <a:ext cx="8780515" cy="3668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0643-FBDE-884A-B319-49EEE37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Verified +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205F-F0CA-9A45-86B7-EDFC1B8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D8F80-DC66-EE44-9792-4EDDDC4D9F53}"/>
              </a:ext>
            </a:extLst>
          </p:cNvPr>
          <p:cNvSpPr/>
          <p:nvPr/>
        </p:nvSpPr>
        <p:spPr>
          <a:xfrm>
            <a:off x="2952470" y="4437528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444D3D-A78D-9F4C-8522-2394BFAEBC99}"/>
              </a:ext>
            </a:extLst>
          </p:cNvPr>
          <p:cNvSpPr/>
          <p:nvPr/>
        </p:nvSpPr>
        <p:spPr>
          <a:xfrm>
            <a:off x="2912128" y="3884075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E2833-C1EC-7B4F-9568-CD0DC5DD5CF6}"/>
              </a:ext>
            </a:extLst>
          </p:cNvPr>
          <p:cNvSpPr txBox="1"/>
          <p:nvPr/>
        </p:nvSpPr>
        <p:spPr>
          <a:xfrm>
            <a:off x="6992470" y="2958353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322B-6E9F-0C40-9F79-A9D26675D20C}"/>
              </a:ext>
            </a:extLst>
          </p:cNvPr>
          <p:cNvSpPr txBox="1"/>
          <p:nvPr/>
        </p:nvSpPr>
        <p:spPr>
          <a:xfrm>
            <a:off x="7185211" y="4057437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Verified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DE47E-6FCF-1447-B308-26A35612E55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36149" y="3143019"/>
            <a:ext cx="156321" cy="91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28DE7A-6152-934D-A211-9FB2D67BA08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6836149" y="4242103"/>
            <a:ext cx="349062" cy="4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number of Trusted users from ground truth</a:t>
            </a:r>
          </a:p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Verified +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 (Get trusted from ground truth)</a:t>
            </a:r>
          </a:p>
          <a:p>
            <a:r>
              <a:rPr lang="en-US" dirty="0"/>
              <a:t>For the number of Verified users (Get verified from REV2 output, or other algorithms)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 and the Trusted-only algorithm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D8-6931-9545-BBB3-A4412EF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experiments for REV2* (Trusted) and REV2**(Trusted and Verified)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Same as other state-of-art algorithms</a:t>
                </a:r>
              </a:p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C4F7-8951-6543-A994-BD5ABC1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1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4329</Words>
  <Application>Microsoft Macintosh PowerPoint</Application>
  <PresentationFormat>Widescreen</PresentationFormat>
  <Paragraphs>2042</Paragraphs>
  <Slides>91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Original fraudulent accounts changes</vt:lpstr>
      <vt:lpstr>Sockpuppet account changes (needs update)</vt:lpstr>
      <vt:lpstr>Original fraud + Sockpuppet changes</vt:lpstr>
      <vt:lpstr>Budget model: Original fraudulent accounts changes</vt:lpstr>
      <vt:lpstr>Budget model: Sockpuppet account changes (need updates)</vt:lpstr>
      <vt:lpstr>Budget model: Original fraud + Sockpuppet changes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Model: Trusted users</vt:lpstr>
      <vt:lpstr>Model: Verified + Trusted users</vt:lpstr>
      <vt:lpstr>Experiments design for Trusted model</vt:lpstr>
      <vt:lpstr>Experiments design for Verified + Trusted model</vt:lpstr>
      <vt:lpstr>Budget experiments for REV2* (Trusted) and REV2**(Trusted and Verified)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347</cp:revision>
  <dcterms:created xsi:type="dcterms:W3CDTF">2018-08-16T20:39:42Z</dcterms:created>
  <dcterms:modified xsi:type="dcterms:W3CDTF">2019-02-19T20:23:50Z</dcterms:modified>
</cp:coreProperties>
</file>